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1704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054E-71FA-4256-9E39-AF2696B4EC12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B461-1927-4D23-B10E-A21751F0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44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054E-71FA-4256-9E39-AF2696B4EC12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B461-1927-4D23-B10E-A21751F0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65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054E-71FA-4256-9E39-AF2696B4EC12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B461-1927-4D23-B10E-A21751F0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9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054E-71FA-4256-9E39-AF2696B4EC12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B461-1927-4D23-B10E-A21751F0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9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054E-71FA-4256-9E39-AF2696B4EC12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B461-1927-4D23-B10E-A21751F0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49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054E-71FA-4256-9E39-AF2696B4EC12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B461-1927-4D23-B10E-A21751F0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4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054E-71FA-4256-9E39-AF2696B4EC12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B461-1927-4D23-B10E-A21751F0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2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054E-71FA-4256-9E39-AF2696B4EC12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B461-1927-4D23-B10E-A21751F0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37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054E-71FA-4256-9E39-AF2696B4EC12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B461-1927-4D23-B10E-A21751F0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79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054E-71FA-4256-9E39-AF2696B4EC12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B461-1927-4D23-B10E-A21751F0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0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054E-71FA-4256-9E39-AF2696B4EC12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B461-1927-4D23-B10E-A21751F0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49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E054E-71FA-4256-9E39-AF2696B4EC12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2B461-1927-4D23-B10E-A21751F0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3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asani.a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AD6241-223C-4184-A134-74BBBEC95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70493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23A3A16-0BAB-46F4-9B12-2F21F562C4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3561" y="9339440"/>
            <a:ext cx="2002490" cy="36261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53F7B87-6417-4B66-AFFF-A5355368FE09}"/>
              </a:ext>
            </a:extLst>
          </p:cNvPr>
          <p:cNvGrpSpPr/>
          <p:nvPr/>
        </p:nvGrpSpPr>
        <p:grpSpPr>
          <a:xfrm>
            <a:off x="0" y="9813550"/>
            <a:ext cx="6858000" cy="92450"/>
            <a:chOff x="0" y="6748272"/>
            <a:chExt cx="9144000" cy="10972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FA83311-54DA-4A8B-BA30-1CA86E8C367C}"/>
                </a:ext>
              </a:extLst>
            </p:cNvPr>
            <p:cNvSpPr/>
            <p:nvPr/>
          </p:nvSpPr>
          <p:spPr>
            <a:xfrm>
              <a:off x="0" y="6748272"/>
              <a:ext cx="9144000" cy="109728"/>
            </a:xfrm>
            <a:prstGeom prst="rect">
              <a:avLst/>
            </a:prstGeom>
            <a:solidFill>
              <a:srgbClr val="C9D2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E93C3CA4-2103-4269-8ED2-820436800598}"/>
                </a:ext>
              </a:extLst>
            </p:cNvPr>
            <p:cNvSpPr/>
            <p:nvPr/>
          </p:nvSpPr>
          <p:spPr>
            <a:xfrm>
              <a:off x="2086115" y="6748272"/>
              <a:ext cx="2485884" cy="109728"/>
            </a:xfrm>
            <a:custGeom>
              <a:avLst/>
              <a:gdLst>
                <a:gd name="connsiteX0" fmla="*/ 0 w 7269162"/>
                <a:gd name="connsiteY0" fmla="*/ 0 h 134471"/>
                <a:gd name="connsiteX1" fmla="*/ 7269162 w 7269162"/>
                <a:gd name="connsiteY1" fmla="*/ 0 h 134471"/>
                <a:gd name="connsiteX2" fmla="*/ 7269162 w 7269162"/>
                <a:gd name="connsiteY2" fmla="*/ 134471 h 134471"/>
                <a:gd name="connsiteX3" fmla="*/ 0 w 7269162"/>
                <a:gd name="connsiteY3" fmla="*/ 134471 h 134471"/>
                <a:gd name="connsiteX4" fmla="*/ 0 w 7269162"/>
                <a:gd name="connsiteY4" fmla="*/ 0 h 134471"/>
                <a:gd name="connsiteX0" fmla="*/ 0 w 7269162"/>
                <a:gd name="connsiteY0" fmla="*/ 0 h 134471"/>
                <a:gd name="connsiteX1" fmla="*/ 7269162 w 7269162"/>
                <a:gd name="connsiteY1" fmla="*/ 0 h 134471"/>
                <a:gd name="connsiteX2" fmla="*/ 7269162 w 7269162"/>
                <a:gd name="connsiteY2" fmla="*/ 134471 h 134471"/>
                <a:gd name="connsiteX3" fmla="*/ 108347 w 7269162"/>
                <a:gd name="connsiteY3" fmla="*/ 133280 h 134471"/>
                <a:gd name="connsiteX4" fmla="*/ 0 w 7269162"/>
                <a:gd name="connsiteY4" fmla="*/ 0 h 13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69162" h="134471">
                  <a:moveTo>
                    <a:pt x="0" y="0"/>
                  </a:moveTo>
                  <a:lnTo>
                    <a:pt x="7269162" y="0"/>
                  </a:lnTo>
                  <a:lnTo>
                    <a:pt x="7269162" y="134471"/>
                  </a:lnTo>
                  <a:lnTo>
                    <a:pt x="108347" y="1332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AB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9239CB11-6899-4FBF-A422-74F513A84E83}"/>
                </a:ext>
              </a:extLst>
            </p:cNvPr>
            <p:cNvSpPr/>
            <p:nvPr/>
          </p:nvSpPr>
          <p:spPr>
            <a:xfrm>
              <a:off x="4404799" y="6748272"/>
              <a:ext cx="2485884" cy="109728"/>
            </a:xfrm>
            <a:custGeom>
              <a:avLst/>
              <a:gdLst>
                <a:gd name="connsiteX0" fmla="*/ 0 w 7269162"/>
                <a:gd name="connsiteY0" fmla="*/ 0 h 134471"/>
                <a:gd name="connsiteX1" fmla="*/ 7269162 w 7269162"/>
                <a:gd name="connsiteY1" fmla="*/ 0 h 134471"/>
                <a:gd name="connsiteX2" fmla="*/ 7269162 w 7269162"/>
                <a:gd name="connsiteY2" fmla="*/ 134471 h 134471"/>
                <a:gd name="connsiteX3" fmla="*/ 0 w 7269162"/>
                <a:gd name="connsiteY3" fmla="*/ 134471 h 134471"/>
                <a:gd name="connsiteX4" fmla="*/ 0 w 7269162"/>
                <a:gd name="connsiteY4" fmla="*/ 0 h 134471"/>
                <a:gd name="connsiteX0" fmla="*/ 0 w 7269162"/>
                <a:gd name="connsiteY0" fmla="*/ 0 h 134471"/>
                <a:gd name="connsiteX1" fmla="*/ 7269162 w 7269162"/>
                <a:gd name="connsiteY1" fmla="*/ 0 h 134471"/>
                <a:gd name="connsiteX2" fmla="*/ 7269162 w 7269162"/>
                <a:gd name="connsiteY2" fmla="*/ 134471 h 134471"/>
                <a:gd name="connsiteX3" fmla="*/ 108347 w 7269162"/>
                <a:gd name="connsiteY3" fmla="*/ 133280 h 134471"/>
                <a:gd name="connsiteX4" fmla="*/ 0 w 7269162"/>
                <a:gd name="connsiteY4" fmla="*/ 0 h 13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69162" h="134471">
                  <a:moveTo>
                    <a:pt x="0" y="0"/>
                  </a:moveTo>
                  <a:lnTo>
                    <a:pt x="7269162" y="0"/>
                  </a:lnTo>
                  <a:lnTo>
                    <a:pt x="7269162" y="134471"/>
                  </a:lnTo>
                  <a:lnTo>
                    <a:pt x="108347" y="1332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7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914100FD-D326-4A4A-ACCB-FF09CC8A34E6}"/>
                </a:ext>
              </a:extLst>
            </p:cNvPr>
            <p:cNvSpPr/>
            <p:nvPr/>
          </p:nvSpPr>
          <p:spPr>
            <a:xfrm>
              <a:off x="6658116" y="6748272"/>
              <a:ext cx="2485884" cy="109728"/>
            </a:xfrm>
            <a:custGeom>
              <a:avLst/>
              <a:gdLst>
                <a:gd name="connsiteX0" fmla="*/ 0 w 7269162"/>
                <a:gd name="connsiteY0" fmla="*/ 0 h 134471"/>
                <a:gd name="connsiteX1" fmla="*/ 7269162 w 7269162"/>
                <a:gd name="connsiteY1" fmla="*/ 0 h 134471"/>
                <a:gd name="connsiteX2" fmla="*/ 7269162 w 7269162"/>
                <a:gd name="connsiteY2" fmla="*/ 134471 h 134471"/>
                <a:gd name="connsiteX3" fmla="*/ 0 w 7269162"/>
                <a:gd name="connsiteY3" fmla="*/ 134471 h 134471"/>
                <a:gd name="connsiteX4" fmla="*/ 0 w 7269162"/>
                <a:gd name="connsiteY4" fmla="*/ 0 h 134471"/>
                <a:gd name="connsiteX0" fmla="*/ 0 w 7269162"/>
                <a:gd name="connsiteY0" fmla="*/ 0 h 134471"/>
                <a:gd name="connsiteX1" fmla="*/ 7269162 w 7269162"/>
                <a:gd name="connsiteY1" fmla="*/ 0 h 134471"/>
                <a:gd name="connsiteX2" fmla="*/ 7269162 w 7269162"/>
                <a:gd name="connsiteY2" fmla="*/ 134471 h 134471"/>
                <a:gd name="connsiteX3" fmla="*/ 108347 w 7269162"/>
                <a:gd name="connsiteY3" fmla="*/ 133280 h 134471"/>
                <a:gd name="connsiteX4" fmla="*/ 0 w 7269162"/>
                <a:gd name="connsiteY4" fmla="*/ 0 h 13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69162" h="134471">
                  <a:moveTo>
                    <a:pt x="0" y="0"/>
                  </a:moveTo>
                  <a:lnTo>
                    <a:pt x="7269162" y="0"/>
                  </a:lnTo>
                  <a:lnTo>
                    <a:pt x="7269162" y="134471"/>
                  </a:lnTo>
                  <a:lnTo>
                    <a:pt x="108347" y="1332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58575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532"/>
            <a:ext cx="6858000" cy="969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83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532"/>
            <a:ext cx="6858000" cy="969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22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472"/>
            <a:ext cx="6858000" cy="969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23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532"/>
            <a:ext cx="6858000" cy="969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42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532"/>
            <a:ext cx="6858000" cy="969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219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532"/>
            <a:ext cx="6858000" cy="969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5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709"/>
            <a:ext cx="6858000" cy="970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27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12"/>
            <a:ext cx="6858000" cy="9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06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64"/>
            <a:ext cx="6858000" cy="969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30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376"/>
            <a:ext cx="6858000" cy="970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65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12"/>
            <a:ext cx="6858000" cy="9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93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275"/>
            <a:ext cx="6858000" cy="970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51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532"/>
            <a:ext cx="6858000" cy="969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34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474"/>
            <a:ext cx="6858000" cy="969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37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44"/>
            <a:ext cx="6858000" cy="969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78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518"/>
            <a:ext cx="6858000" cy="969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84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62"/>
            <a:ext cx="6858000" cy="969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28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532"/>
            <a:ext cx="6858000" cy="969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37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770"/>
            <a:ext cx="6858000" cy="969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664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532"/>
            <a:ext cx="6858000" cy="969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07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122"/>
            <a:ext cx="6858000" cy="969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08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12"/>
            <a:ext cx="6858000" cy="9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1497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73"/>
            <a:ext cx="6858000" cy="969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145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85"/>
            <a:ext cx="6858000" cy="969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546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56"/>
            <a:ext cx="6858000" cy="969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545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579"/>
            <a:ext cx="6858000" cy="969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77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691"/>
            <a:ext cx="6858000" cy="969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45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579"/>
            <a:ext cx="6858000" cy="969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969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4C7C7B-4036-433E-B611-34C03C421F25}"/>
              </a:ext>
            </a:extLst>
          </p:cNvPr>
          <p:cNvSpPr txBox="1"/>
          <p:nvPr/>
        </p:nvSpPr>
        <p:spPr>
          <a:xfrm>
            <a:off x="544606" y="490817"/>
            <a:ext cx="57687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venir Next LT Pro" panose="020B0504020202020204" pitchFamily="34" charset="0"/>
              </a:rPr>
              <a:t>INQUIRE NOW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747EE9-538E-4DAF-B0AD-FDF75DEB7F7E}"/>
              </a:ext>
            </a:extLst>
          </p:cNvPr>
          <p:cNvSpPr txBox="1"/>
          <p:nvPr/>
        </p:nvSpPr>
        <p:spPr>
          <a:xfrm>
            <a:off x="805242" y="1908078"/>
            <a:ext cx="5508152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News Gothic MT" panose="020B0504020203020204" pitchFamily="34" charset="0"/>
              </a:rPr>
              <a:t>Shrey Jasani</a:t>
            </a:r>
          </a:p>
          <a:p>
            <a:pPr>
              <a:spcAft>
                <a:spcPts val="600"/>
              </a:spcAft>
            </a:pPr>
            <a:endParaRPr lang="en-US" sz="2400" dirty="0">
              <a:solidFill>
                <a:schemeClr val="bg1"/>
              </a:solidFill>
              <a:latin typeface="News Gothic MT" panose="020B0504020203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News Gothic MT" panose="020B0504020203020204" pitchFamily="34" charset="0"/>
              </a:rPr>
              <a:t>M: +971 55 462 7901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News Gothic MT" panose="020B0504020203020204" pitchFamily="34" charset="0"/>
              </a:rPr>
              <a:t>E: shrey@jasani.ae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News Gothic MT" panose="020B0504020203020204" pitchFamily="34" charset="0"/>
              </a:rPr>
              <a:t>W: </a:t>
            </a:r>
            <a:r>
              <a:rPr lang="en-US" sz="2000" dirty="0">
                <a:solidFill>
                  <a:schemeClr val="bg1"/>
                </a:solidFill>
                <a:latin typeface="News Gothic MT" panose="020B05040202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www.jasani.ae</a:t>
            </a:r>
          </a:p>
          <a:p>
            <a:pPr>
              <a:spcAft>
                <a:spcPts val="600"/>
              </a:spcAft>
            </a:pPr>
            <a:br>
              <a:rPr lang="en-US" sz="1600" dirty="0">
                <a:solidFill>
                  <a:schemeClr val="bg1"/>
                </a:solidFill>
                <a:latin typeface="News Gothic MT" panose="020B0504020203020204" pitchFamily="34" charset="0"/>
              </a:rPr>
            </a:br>
            <a:br>
              <a:rPr lang="en-US" sz="1400" i="1" dirty="0">
                <a:solidFill>
                  <a:schemeClr val="bg1"/>
                </a:solidFill>
                <a:latin typeface="News Gothic MT" panose="020B0504020203020204" pitchFamily="34" charset="0"/>
              </a:rPr>
            </a:br>
            <a:r>
              <a:rPr lang="en-US" sz="1400" i="1" dirty="0">
                <a:solidFill>
                  <a:schemeClr val="bg1"/>
                </a:solidFill>
                <a:latin typeface="News Gothic MT" panose="020B0504020203020204" pitchFamily="34" charset="0"/>
              </a:rPr>
              <a:t>Office #305, </a:t>
            </a:r>
            <a:br>
              <a:rPr lang="en-US" sz="1400" i="1" dirty="0">
                <a:solidFill>
                  <a:schemeClr val="bg1"/>
                </a:solidFill>
                <a:latin typeface="News Gothic MT" panose="020B0504020203020204" pitchFamily="34" charset="0"/>
              </a:rPr>
            </a:br>
            <a:r>
              <a:rPr lang="en-US" sz="1400" i="1" dirty="0">
                <a:solidFill>
                  <a:schemeClr val="bg1"/>
                </a:solidFill>
                <a:latin typeface="News Gothic MT" panose="020B0504020203020204" pitchFamily="34" charset="0"/>
              </a:rPr>
              <a:t>Bay Square Building 3, </a:t>
            </a:r>
            <a:br>
              <a:rPr lang="en-US" sz="1400" i="1" dirty="0">
                <a:solidFill>
                  <a:schemeClr val="bg1"/>
                </a:solidFill>
                <a:latin typeface="News Gothic MT" panose="020B0504020203020204" pitchFamily="34" charset="0"/>
              </a:rPr>
            </a:br>
            <a:r>
              <a:rPr lang="en-US" sz="1400" i="1" dirty="0">
                <a:solidFill>
                  <a:schemeClr val="bg1"/>
                </a:solidFill>
                <a:latin typeface="News Gothic MT" panose="020B0504020203020204" pitchFamily="34" charset="0"/>
              </a:rPr>
              <a:t>Business Bay, Dubai</a:t>
            </a:r>
            <a:endParaRPr lang="en-US" sz="1600" i="1" dirty="0">
              <a:solidFill>
                <a:schemeClr val="bg1"/>
              </a:solidFill>
              <a:latin typeface="News Gothic MT" panose="020B05040202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60C576-DAF6-454E-87E6-1CD0687A7AAD}"/>
              </a:ext>
            </a:extLst>
          </p:cNvPr>
          <p:cNvSpPr txBox="1"/>
          <p:nvPr/>
        </p:nvSpPr>
        <p:spPr>
          <a:xfrm>
            <a:off x="805242" y="6204699"/>
            <a:ext cx="550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Check Out Our Full Collection on:</a:t>
            </a:r>
            <a:endParaRPr lang="en-US" sz="1600" i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B188C-663A-43DF-B039-8AB7AD04EBD5}"/>
              </a:ext>
            </a:extLst>
          </p:cNvPr>
          <p:cNvSpPr txBox="1"/>
          <p:nvPr/>
        </p:nvSpPr>
        <p:spPr>
          <a:xfrm>
            <a:off x="805242" y="7016738"/>
            <a:ext cx="550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WEBSITE – www.jasaniafrica.com</a:t>
            </a:r>
            <a:endParaRPr lang="en-US" sz="1400" i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DC13130-7829-40DB-AE48-191B15133531}"/>
              </a:ext>
            </a:extLst>
          </p:cNvPr>
          <p:cNvGrpSpPr/>
          <p:nvPr/>
        </p:nvGrpSpPr>
        <p:grpSpPr>
          <a:xfrm>
            <a:off x="0" y="9813550"/>
            <a:ext cx="6858000" cy="92450"/>
            <a:chOff x="0" y="6748272"/>
            <a:chExt cx="9144000" cy="10972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906347C-B669-47A3-8CD7-BC4AF7FEC46D}"/>
                </a:ext>
              </a:extLst>
            </p:cNvPr>
            <p:cNvSpPr/>
            <p:nvPr/>
          </p:nvSpPr>
          <p:spPr>
            <a:xfrm>
              <a:off x="0" y="6748272"/>
              <a:ext cx="9144000" cy="109728"/>
            </a:xfrm>
            <a:prstGeom prst="rect">
              <a:avLst/>
            </a:prstGeom>
            <a:solidFill>
              <a:srgbClr val="C9D2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A5A88E48-0F07-4CD9-A645-D4238E449300}"/>
                </a:ext>
              </a:extLst>
            </p:cNvPr>
            <p:cNvSpPr/>
            <p:nvPr/>
          </p:nvSpPr>
          <p:spPr>
            <a:xfrm>
              <a:off x="2086115" y="6748272"/>
              <a:ext cx="2485884" cy="109728"/>
            </a:xfrm>
            <a:custGeom>
              <a:avLst/>
              <a:gdLst>
                <a:gd name="connsiteX0" fmla="*/ 0 w 7269162"/>
                <a:gd name="connsiteY0" fmla="*/ 0 h 134471"/>
                <a:gd name="connsiteX1" fmla="*/ 7269162 w 7269162"/>
                <a:gd name="connsiteY1" fmla="*/ 0 h 134471"/>
                <a:gd name="connsiteX2" fmla="*/ 7269162 w 7269162"/>
                <a:gd name="connsiteY2" fmla="*/ 134471 h 134471"/>
                <a:gd name="connsiteX3" fmla="*/ 0 w 7269162"/>
                <a:gd name="connsiteY3" fmla="*/ 134471 h 134471"/>
                <a:gd name="connsiteX4" fmla="*/ 0 w 7269162"/>
                <a:gd name="connsiteY4" fmla="*/ 0 h 134471"/>
                <a:gd name="connsiteX0" fmla="*/ 0 w 7269162"/>
                <a:gd name="connsiteY0" fmla="*/ 0 h 134471"/>
                <a:gd name="connsiteX1" fmla="*/ 7269162 w 7269162"/>
                <a:gd name="connsiteY1" fmla="*/ 0 h 134471"/>
                <a:gd name="connsiteX2" fmla="*/ 7269162 w 7269162"/>
                <a:gd name="connsiteY2" fmla="*/ 134471 h 134471"/>
                <a:gd name="connsiteX3" fmla="*/ 108347 w 7269162"/>
                <a:gd name="connsiteY3" fmla="*/ 133280 h 134471"/>
                <a:gd name="connsiteX4" fmla="*/ 0 w 7269162"/>
                <a:gd name="connsiteY4" fmla="*/ 0 h 13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69162" h="134471">
                  <a:moveTo>
                    <a:pt x="0" y="0"/>
                  </a:moveTo>
                  <a:lnTo>
                    <a:pt x="7269162" y="0"/>
                  </a:lnTo>
                  <a:lnTo>
                    <a:pt x="7269162" y="134471"/>
                  </a:lnTo>
                  <a:lnTo>
                    <a:pt x="108347" y="1332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AB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4A65A5B5-5220-4420-AB59-BF1DFE64091D}"/>
                </a:ext>
              </a:extLst>
            </p:cNvPr>
            <p:cNvSpPr/>
            <p:nvPr/>
          </p:nvSpPr>
          <p:spPr>
            <a:xfrm>
              <a:off x="4404799" y="6748272"/>
              <a:ext cx="2485884" cy="109728"/>
            </a:xfrm>
            <a:custGeom>
              <a:avLst/>
              <a:gdLst>
                <a:gd name="connsiteX0" fmla="*/ 0 w 7269162"/>
                <a:gd name="connsiteY0" fmla="*/ 0 h 134471"/>
                <a:gd name="connsiteX1" fmla="*/ 7269162 w 7269162"/>
                <a:gd name="connsiteY1" fmla="*/ 0 h 134471"/>
                <a:gd name="connsiteX2" fmla="*/ 7269162 w 7269162"/>
                <a:gd name="connsiteY2" fmla="*/ 134471 h 134471"/>
                <a:gd name="connsiteX3" fmla="*/ 0 w 7269162"/>
                <a:gd name="connsiteY3" fmla="*/ 134471 h 134471"/>
                <a:gd name="connsiteX4" fmla="*/ 0 w 7269162"/>
                <a:gd name="connsiteY4" fmla="*/ 0 h 134471"/>
                <a:gd name="connsiteX0" fmla="*/ 0 w 7269162"/>
                <a:gd name="connsiteY0" fmla="*/ 0 h 134471"/>
                <a:gd name="connsiteX1" fmla="*/ 7269162 w 7269162"/>
                <a:gd name="connsiteY1" fmla="*/ 0 h 134471"/>
                <a:gd name="connsiteX2" fmla="*/ 7269162 w 7269162"/>
                <a:gd name="connsiteY2" fmla="*/ 134471 h 134471"/>
                <a:gd name="connsiteX3" fmla="*/ 108347 w 7269162"/>
                <a:gd name="connsiteY3" fmla="*/ 133280 h 134471"/>
                <a:gd name="connsiteX4" fmla="*/ 0 w 7269162"/>
                <a:gd name="connsiteY4" fmla="*/ 0 h 13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69162" h="134471">
                  <a:moveTo>
                    <a:pt x="0" y="0"/>
                  </a:moveTo>
                  <a:lnTo>
                    <a:pt x="7269162" y="0"/>
                  </a:lnTo>
                  <a:lnTo>
                    <a:pt x="7269162" y="134471"/>
                  </a:lnTo>
                  <a:lnTo>
                    <a:pt x="108347" y="1332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7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10">
              <a:extLst>
                <a:ext uri="{FF2B5EF4-FFF2-40B4-BE49-F238E27FC236}">
                  <a16:creationId xmlns:a16="http://schemas.microsoft.com/office/drawing/2014/main" id="{55D0A5C3-26CF-46E4-BE5C-B97B87CC1EFE}"/>
                </a:ext>
              </a:extLst>
            </p:cNvPr>
            <p:cNvSpPr/>
            <p:nvPr/>
          </p:nvSpPr>
          <p:spPr>
            <a:xfrm>
              <a:off x="6658116" y="6748272"/>
              <a:ext cx="2485884" cy="109728"/>
            </a:xfrm>
            <a:custGeom>
              <a:avLst/>
              <a:gdLst>
                <a:gd name="connsiteX0" fmla="*/ 0 w 7269162"/>
                <a:gd name="connsiteY0" fmla="*/ 0 h 134471"/>
                <a:gd name="connsiteX1" fmla="*/ 7269162 w 7269162"/>
                <a:gd name="connsiteY1" fmla="*/ 0 h 134471"/>
                <a:gd name="connsiteX2" fmla="*/ 7269162 w 7269162"/>
                <a:gd name="connsiteY2" fmla="*/ 134471 h 134471"/>
                <a:gd name="connsiteX3" fmla="*/ 0 w 7269162"/>
                <a:gd name="connsiteY3" fmla="*/ 134471 h 134471"/>
                <a:gd name="connsiteX4" fmla="*/ 0 w 7269162"/>
                <a:gd name="connsiteY4" fmla="*/ 0 h 134471"/>
                <a:gd name="connsiteX0" fmla="*/ 0 w 7269162"/>
                <a:gd name="connsiteY0" fmla="*/ 0 h 134471"/>
                <a:gd name="connsiteX1" fmla="*/ 7269162 w 7269162"/>
                <a:gd name="connsiteY1" fmla="*/ 0 h 134471"/>
                <a:gd name="connsiteX2" fmla="*/ 7269162 w 7269162"/>
                <a:gd name="connsiteY2" fmla="*/ 134471 h 134471"/>
                <a:gd name="connsiteX3" fmla="*/ 108347 w 7269162"/>
                <a:gd name="connsiteY3" fmla="*/ 133280 h 134471"/>
                <a:gd name="connsiteX4" fmla="*/ 0 w 7269162"/>
                <a:gd name="connsiteY4" fmla="*/ 0 h 13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69162" h="134471">
                  <a:moveTo>
                    <a:pt x="0" y="0"/>
                  </a:moveTo>
                  <a:lnTo>
                    <a:pt x="7269162" y="0"/>
                  </a:lnTo>
                  <a:lnTo>
                    <a:pt x="7269162" y="134471"/>
                  </a:lnTo>
                  <a:lnTo>
                    <a:pt x="108347" y="1332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27360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12"/>
            <a:ext cx="6858000" cy="9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68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532"/>
            <a:ext cx="6858000" cy="969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92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591"/>
            <a:ext cx="6858000" cy="970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55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347"/>
            <a:ext cx="6858000" cy="969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52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532"/>
            <a:ext cx="6858000" cy="969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57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062"/>
            <a:ext cx="6858000" cy="969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39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</TotalTime>
  <Words>56</Words>
  <Application>Microsoft Office PowerPoint</Application>
  <PresentationFormat>A4 Paper (210x297 mm)</PresentationFormat>
  <Paragraphs>9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Avenir Next LT Pro</vt:lpstr>
      <vt:lpstr>Calibri</vt:lpstr>
      <vt:lpstr>Calibri Light</vt:lpstr>
      <vt:lpstr>News Gothic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Shrey Jasani</dc:creator>
  <cp:lastModifiedBy>Shrey Jasani</cp:lastModifiedBy>
  <cp:revision>53</cp:revision>
  <dcterms:created xsi:type="dcterms:W3CDTF">2020-12-16T07:50:04Z</dcterms:created>
  <dcterms:modified xsi:type="dcterms:W3CDTF">2021-05-26T14:37:28Z</dcterms:modified>
</cp:coreProperties>
</file>